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8800425" cy="396001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472">
          <p15:clr>
            <a:srgbClr val="000000"/>
          </p15:clr>
        </p15:guide>
        <p15:guide id="2" pos="907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iAkyD1IMPbEn0XEDTq3gTXIm7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7" d="100"/>
          <a:sy n="37" d="100"/>
        </p:scale>
        <p:origin x="499" y="29"/>
      </p:cViewPr>
      <p:guideLst>
        <p:guide orient="horz" pos="12472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2501" y="685800"/>
            <a:ext cx="4433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685800"/>
            <a:ext cx="24939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160000" y="12301670"/>
            <a:ext cx="24480000" cy="8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320000" y="22439999"/>
            <a:ext cx="20160000" cy="10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lvl="0" algn="ctr">
              <a:spcBef>
                <a:spcPts val="2700"/>
              </a:spcBef>
              <a:spcAft>
                <a:spcPts val="0"/>
              </a:spcAft>
              <a:buClr>
                <a:srgbClr val="888888"/>
              </a:buClr>
              <a:buSzPts val="13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119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0"/>
              </a:spcBef>
              <a:spcAft>
                <a:spcPts val="0"/>
              </a:spcAft>
              <a:buClr>
                <a:srgbClr val="888888"/>
              </a:buClr>
              <a:buSzPts val="101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332900" y="9347104"/>
            <a:ext cx="26134200" cy="259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marL="914400" lvl="1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2pPr>
            <a:lvl3pPr marL="1371600" lvl="2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/>
            </a:lvl5pPr>
            <a:lvl6pPr marL="2743200" lvl="5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marL="3657600" lvl="7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225800" y="15240039"/>
            <a:ext cx="33788400" cy="6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974200" y="9000039"/>
            <a:ext cx="33788400" cy="18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marL="914400" lvl="1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2pPr>
            <a:lvl3pPr marL="1371600" lvl="2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/>
            </a:lvl5pPr>
            <a:lvl6pPr marL="2743200" lvl="5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marL="3657600" lvl="7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440000" y="9240004"/>
            <a:ext cx="25920000" cy="261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marL="914400" lvl="1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2pPr>
            <a:lvl3pPr marL="1371600" lvl="2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/>
            </a:lvl5pPr>
            <a:lvl6pPr marL="2743200" lvl="5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marL="3657600" lvl="7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75002" y="25446670"/>
            <a:ext cx="24480000" cy="78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0"/>
              <a:buFont typeface="Calibri"/>
              <a:buNone/>
              <a:defRPr sz="17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75002" y="16784173"/>
            <a:ext cx="24480000" cy="86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b" anchorCtr="0">
            <a:normAutofit/>
          </a:bodyPr>
          <a:lstStyle>
            <a:lvl1pPr marL="457200" lvl="0" indent="-2286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6800"/>
              <a:buNone/>
              <a:defRPr sz="6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900"/>
              <a:buNone/>
              <a:defRPr sz="59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440000" y="9240004"/>
            <a:ext cx="12720000" cy="261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98425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900"/>
              <a:buChar char="•"/>
              <a:defRPr sz="11900"/>
            </a:lvl1pPr>
            <a:lvl2pPr marL="914400" lvl="1" indent="-86995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Char char="–"/>
              <a:defRPr sz="101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4640000" y="9240004"/>
            <a:ext cx="12720000" cy="261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98425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900"/>
              <a:buChar char="•"/>
              <a:defRPr sz="11900"/>
            </a:lvl1pPr>
            <a:lvl2pPr marL="914400" lvl="1" indent="-86995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Char char="–"/>
              <a:defRPr sz="101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7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440001" y="8864170"/>
            <a:ext cx="127251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b" anchorCtr="0">
            <a:normAutofit/>
          </a:bodyPr>
          <a:lstStyle>
            <a:lvl1pPr marL="457200" lvl="0" indent="-22860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None/>
              <a:defRPr sz="10100" b="1"/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2pPr>
            <a:lvl3pPr marL="1371600" lvl="2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3pPr>
            <a:lvl4pPr marL="1828800" lvl="3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4pPr>
            <a:lvl5pPr marL="2286000" lvl="4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5pPr>
            <a:lvl6pPr marL="2743200" lvl="5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6pPr>
            <a:lvl7pPr marL="3200400" lvl="6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7pPr>
            <a:lvl8pPr marL="3657600" lvl="7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8pPr>
            <a:lvl9pPr marL="4114800" lvl="8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440001" y="12558333"/>
            <a:ext cx="12725100" cy="228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86995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Char char="•"/>
              <a:defRPr sz="10100"/>
            </a:lvl1pPr>
            <a:lvl2pPr marL="914400" lvl="1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2pPr>
            <a:lvl3pPr marL="1371600" lvl="2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3pPr>
            <a:lvl4pPr marL="1828800" lvl="3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–"/>
              <a:defRPr sz="6800"/>
            </a:lvl4pPr>
            <a:lvl5pPr marL="2286000" lvl="4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»"/>
              <a:defRPr sz="6800"/>
            </a:lvl5pPr>
            <a:lvl6pPr marL="2743200" lvl="5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6pPr>
            <a:lvl7pPr marL="3200400" lvl="6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7pPr>
            <a:lvl8pPr marL="3657600" lvl="7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8pPr>
            <a:lvl9pPr marL="4114800" lvl="8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4630001" y="8864170"/>
            <a:ext cx="127299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b" anchorCtr="0">
            <a:normAutofit/>
          </a:bodyPr>
          <a:lstStyle>
            <a:lvl1pPr marL="457200" lvl="0" indent="-22860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None/>
              <a:defRPr sz="10100" b="1"/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2pPr>
            <a:lvl3pPr marL="1371600" lvl="2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3pPr>
            <a:lvl4pPr marL="1828800" lvl="3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4pPr>
            <a:lvl5pPr marL="2286000" lvl="4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5pPr>
            <a:lvl6pPr marL="2743200" lvl="5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6pPr>
            <a:lvl7pPr marL="3200400" lvl="6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7pPr>
            <a:lvl8pPr marL="3657600" lvl="7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8pPr>
            <a:lvl9pPr marL="4114800" lvl="8" indent="-2286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None/>
              <a:defRPr sz="68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4630001" y="12558333"/>
            <a:ext cx="12729900" cy="228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86995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Char char="•"/>
              <a:defRPr sz="10100"/>
            </a:lvl1pPr>
            <a:lvl2pPr marL="914400" lvl="1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2pPr>
            <a:lvl3pPr marL="1371600" lvl="2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3pPr>
            <a:lvl4pPr marL="1828800" lvl="3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–"/>
              <a:defRPr sz="6800"/>
            </a:lvl4pPr>
            <a:lvl5pPr marL="2286000" lvl="4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»"/>
              <a:defRPr sz="6800"/>
            </a:lvl5pPr>
            <a:lvl6pPr marL="2743200" lvl="5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6pPr>
            <a:lvl7pPr marL="3200400" lvl="6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7pPr>
            <a:lvl8pPr marL="3657600" lvl="7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8pPr>
            <a:lvl9pPr marL="4114800" lvl="8" indent="-660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8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440001" y="1576666"/>
            <a:ext cx="9474900" cy="6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Calibri"/>
              <a:buNone/>
              <a:defRPr sz="8500" b="1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1260001" y="1576670"/>
            <a:ext cx="16100100" cy="337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1092200" algn="l"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3600"/>
              <a:buChar char="•"/>
              <a:defRPr sz="13600"/>
            </a:lvl1pPr>
            <a:lvl2pPr marL="914400" lvl="1" indent="-98425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900"/>
              <a:buChar char="–"/>
              <a:defRPr sz="11900"/>
            </a:lvl2pPr>
            <a:lvl3pPr marL="1371600" lvl="2" indent="-86995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Char char="•"/>
              <a:defRPr sz="101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440001" y="8286669"/>
            <a:ext cx="9474900" cy="270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900"/>
              <a:buNone/>
              <a:defRPr sz="59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/>
            </a:lvl2pPr>
            <a:lvl3pPr marL="1371600" lvl="2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3pPr>
            <a:lvl4pPr marL="1828800" lvl="3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4pPr>
            <a:lvl5pPr marL="2286000" lvl="4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5pPr>
            <a:lvl6pPr marL="2743200" lvl="5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6pPr>
            <a:lvl7pPr marL="3200400" lvl="6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7pPr>
            <a:lvl8pPr marL="3657600" lvl="7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8pPr>
            <a:lvl9pPr marL="4114800" lvl="8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5645001" y="27719999"/>
            <a:ext cx="17280000" cy="32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Calibri"/>
              <a:buNone/>
              <a:defRPr sz="8500" b="1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645001" y="3538334"/>
            <a:ext cx="17280000" cy="237600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5645001" y="30992503"/>
            <a:ext cx="17280000" cy="46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lvl="0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900"/>
              <a:buNone/>
              <a:defRPr sz="59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/>
            </a:lvl2pPr>
            <a:lvl3pPr marL="1371600" lvl="2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3pPr>
            <a:lvl4pPr marL="1828800" lvl="3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4pPr>
            <a:lvl5pPr marL="2286000" lvl="4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5pPr>
            <a:lvl6pPr marL="2743200" lvl="5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6pPr>
            <a:lvl7pPr marL="3200400" lvl="6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7pPr>
            <a:lvl8pPr marL="3657600" lvl="7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8pPr>
            <a:lvl9pPr marL="4114800" lvl="8" indent="-228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440000" y="1585837"/>
            <a:ext cx="25920000" cy="6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700"/>
              <a:buFont typeface="Calibri"/>
              <a:buNone/>
              <a:defRPr sz="18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440000" y="9240004"/>
            <a:ext cx="25920000" cy="261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t" anchorCtr="0">
            <a:normAutofit/>
          </a:bodyPr>
          <a:lstStyle>
            <a:lvl1pPr marL="457200" marR="0" lvl="0" indent="-1092200" algn="l" rtl="0"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3600"/>
              <a:buFont typeface="Arial"/>
              <a:buChar char="•"/>
              <a:defRPr sz="1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84250" algn="l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900"/>
              <a:buFont typeface="Arial"/>
              <a:buChar char="–"/>
              <a:defRPr sz="1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6995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0100"/>
              <a:buFont typeface="Arial"/>
              <a:buChar char="•"/>
              <a:defRPr sz="10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–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»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68350" algn="l" rtl="0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4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9840001" y="36703336"/>
            <a:ext cx="91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300"/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7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0640001" y="36703336"/>
            <a:ext cx="6720000" cy="2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7975" tIns="193975" rIns="387975" bIns="19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656108" y="12300538"/>
            <a:ext cx="20932500" cy="61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9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Atentar</a:t>
            </a:r>
            <a:r>
              <a:rPr lang="pt-BR" sz="9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as normas para elaboração da apresentação na página do evento (</a:t>
            </a:r>
            <a:r>
              <a:rPr lang="pt-BR" sz="8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https://propp.uesc.br/</a:t>
            </a:r>
            <a:r>
              <a:rPr lang="pt-BR" sz="8800" u="sng" dirty="0" err="1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propp</a:t>
            </a:r>
            <a:r>
              <a:rPr lang="pt-BR" sz="8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/sic.html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8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4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7A9C12F-87D5-4C8C-AAC5-C15581410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1538"/>
            <a:ext cx="28800425" cy="3915059"/>
          </a:xfrm>
          <a:prstGeom prst="rect">
            <a:avLst/>
          </a:prstGeom>
        </p:spPr>
      </p:pic>
      <p:grpSp>
        <p:nvGrpSpPr>
          <p:cNvPr id="3" name="Agrupar 2">
            <a:extLst>
              <a:ext uri="{FF2B5EF4-FFF2-40B4-BE49-F238E27FC236}">
                <a16:creationId xmlns:a16="http://schemas.microsoft.com/office/drawing/2014/main" id="{2CEE685B-091E-49BF-85F6-7CE8FB32CCD6}"/>
              </a:ext>
            </a:extLst>
          </p:cNvPr>
          <p:cNvGrpSpPr/>
          <p:nvPr/>
        </p:nvGrpSpPr>
        <p:grpSpPr>
          <a:xfrm>
            <a:off x="20394853" y="4050558"/>
            <a:ext cx="8405572" cy="1290818"/>
            <a:chOff x="19621500" y="3815005"/>
            <a:chExt cx="8405572" cy="1290818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FC6FE291-D076-4CEE-9D85-D2F81537D826}"/>
                </a:ext>
              </a:extLst>
            </p:cNvPr>
            <p:cNvSpPr txBox="1"/>
            <p:nvPr/>
          </p:nvSpPr>
          <p:spPr>
            <a:xfrm>
              <a:off x="19621500" y="4191000"/>
              <a:ext cx="18097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/>
                <a:t>Apoio</a:t>
              </a:r>
              <a:r>
                <a:rPr lang="pt-BR" sz="4000" dirty="0"/>
                <a:t>:</a:t>
              </a:r>
            </a:p>
          </p:txBody>
        </p:sp>
        <p:pic>
          <p:nvPicPr>
            <p:cNvPr id="1026" name="Picture 2" descr="Docentes da UFSB têm projetos de pesquisa aprovados pelo Edital Universal  CNPq 2018">
              <a:extLst>
                <a:ext uri="{FF2B5EF4-FFF2-40B4-BE49-F238E27FC236}">
                  <a16:creationId xmlns:a16="http://schemas.microsoft.com/office/drawing/2014/main" id="{CC4A68FD-559B-46BE-BD57-AD6D3C7F93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53533" y="3816334"/>
              <a:ext cx="2135075" cy="1249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Portal FAPESB – Fundação de Amparo à Pesquisa do Estado da Bahia">
              <a:extLst>
                <a:ext uri="{FF2B5EF4-FFF2-40B4-BE49-F238E27FC236}">
                  <a16:creationId xmlns:a16="http://schemas.microsoft.com/office/drawing/2014/main" id="{65CF0E5D-F3C4-43BA-9548-B86A9FFCEB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84046" y="3815005"/>
              <a:ext cx="2095500" cy="11624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Início | SECOM - Secretaria de Comunicação Social">
              <a:extLst>
                <a:ext uri="{FF2B5EF4-FFF2-40B4-BE49-F238E27FC236}">
                  <a16:creationId xmlns:a16="http://schemas.microsoft.com/office/drawing/2014/main" id="{E92C2DD5-F027-48C0-A482-7F077282BE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2595" y="3823833"/>
              <a:ext cx="2364477" cy="12819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</Words>
  <Application>Microsoft Office PowerPoint</Application>
  <PresentationFormat>Personalizar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dcpereira</dc:creator>
  <cp:lastModifiedBy>yuri faustino</cp:lastModifiedBy>
  <cp:revision>2</cp:revision>
  <dcterms:created xsi:type="dcterms:W3CDTF">2017-08-25T13:35:22Z</dcterms:created>
  <dcterms:modified xsi:type="dcterms:W3CDTF">2025-10-17T11:45:38Z</dcterms:modified>
</cp:coreProperties>
</file>