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9600000" cx="2880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2472">
          <p15:clr>
            <a:srgbClr val="000000"/>
          </p15:clr>
        </p15:guide>
        <p15:guide id="2" pos="9071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hiAkyD1IMPbEn0XEDTq3gTXIm7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2472" orient="horz"/>
        <p:guide pos="907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2501" y="685800"/>
            <a:ext cx="4433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212501" y="685800"/>
            <a:ext cx="4433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2160000" y="12301670"/>
            <a:ext cx="24480000" cy="848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4320000" y="22439999"/>
            <a:ext cx="20160000" cy="10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lvl="0" algn="ctr">
              <a:spcBef>
                <a:spcPts val="2700"/>
              </a:spcBef>
              <a:spcAft>
                <a:spcPts val="0"/>
              </a:spcAft>
              <a:buClr>
                <a:srgbClr val="888888"/>
              </a:buClr>
              <a:buSzPts val="136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119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101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1440000" y="1585837"/>
            <a:ext cx="25920000" cy="66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1332900" y="9347104"/>
            <a:ext cx="26134200" cy="259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indent="-3302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indent="-3302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2pPr>
            <a:lvl3pPr indent="-33020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indent="-33020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4pPr>
            <a:lvl5pPr indent="-33020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5pPr>
            <a:lvl6pPr indent="-33020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indent="-33020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indent="-33020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indent="-33020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225800" y="15240039"/>
            <a:ext cx="33788400" cy="648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5974200" y="9000039"/>
            <a:ext cx="33788400" cy="189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indent="-3302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indent="-3302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2pPr>
            <a:lvl3pPr indent="-33020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indent="-33020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4pPr>
            <a:lvl5pPr indent="-33020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5pPr>
            <a:lvl6pPr indent="-33020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indent="-33020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indent="-33020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indent="-33020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1440000" y="1585837"/>
            <a:ext cx="25920000" cy="66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1440000" y="9240004"/>
            <a:ext cx="25920000" cy="261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indent="-3302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indent="-3302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2pPr>
            <a:lvl3pPr indent="-33020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indent="-33020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4pPr>
            <a:lvl5pPr indent="-33020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5pPr>
            <a:lvl6pPr indent="-33020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indent="-33020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indent="-33020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indent="-33020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2275002" y="25446670"/>
            <a:ext cx="24480000" cy="78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0"/>
              <a:buFont typeface="Calibri"/>
              <a:buNone/>
              <a:defRPr b="1" sz="17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2275002" y="16784173"/>
            <a:ext cx="24480000" cy="8662500"/>
          </a:xfrm>
          <a:prstGeom prst="rect">
            <a:avLst/>
          </a:prstGeom>
          <a:noFill/>
          <a:ln>
            <a:noFill/>
          </a:ln>
        </p:spPr>
        <p:txBody>
          <a:bodyPr anchorCtr="0" anchor="b" bIns="193975" lIns="387975" spcFirstLastPara="1" rIns="387975" wrap="square" tIns="193975">
            <a:normAutofit/>
          </a:bodyPr>
          <a:lstStyle>
            <a:lvl1pPr indent="-228600" lvl="0" marL="457200" algn="l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 sz="85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1500"/>
              </a:spcBef>
              <a:spcAft>
                <a:spcPts val="0"/>
              </a:spcAft>
              <a:buClr>
                <a:srgbClr val="888888"/>
              </a:buClr>
              <a:buSzPts val="7600"/>
              <a:buNone/>
              <a:defRPr sz="76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40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 sz="68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900"/>
              <a:buNone/>
              <a:defRPr sz="59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900"/>
              <a:buNone/>
              <a:defRPr sz="59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900"/>
              <a:buNone/>
              <a:defRPr sz="59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900"/>
              <a:buNone/>
              <a:defRPr sz="59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900"/>
              <a:buNone/>
              <a:defRPr sz="59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900"/>
              <a:buNone/>
              <a:defRPr sz="59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1440000" y="1585837"/>
            <a:ext cx="25920000" cy="66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1440000" y="9240004"/>
            <a:ext cx="12720000" cy="261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indent="-984250" lvl="0" marL="45720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900"/>
              <a:buChar char="•"/>
              <a:defRPr sz="11900"/>
            </a:lvl1pPr>
            <a:lvl2pPr indent="-869950" lvl="1" marL="9144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Char char="–"/>
              <a:defRPr sz="10100"/>
            </a:lvl2pPr>
            <a:lvl3pPr indent="-768350" lvl="2" marL="1371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indent="-711200" lvl="3" marL="18288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indent="-711200" lvl="4" marL="22860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indent="-711200" lvl="5" marL="2743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indent="-711200" lvl="6" marL="32004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indent="-711200" lvl="7" marL="3657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indent="-711200" lvl="8" marL="41148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14640000" y="9240004"/>
            <a:ext cx="12720000" cy="261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indent="-984250" lvl="0" marL="45720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900"/>
              <a:buChar char="•"/>
              <a:defRPr sz="11900"/>
            </a:lvl1pPr>
            <a:lvl2pPr indent="-869950" lvl="1" marL="9144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Char char="–"/>
              <a:defRPr sz="10100"/>
            </a:lvl2pPr>
            <a:lvl3pPr indent="-768350" lvl="2" marL="1371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indent="-711200" lvl="3" marL="18288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indent="-711200" lvl="4" marL="22860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indent="-711200" lvl="5" marL="2743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indent="-711200" lvl="6" marL="32004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indent="-711200" lvl="7" marL="3657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indent="-711200" lvl="8" marL="41148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1440000" y="1585837"/>
            <a:ext cx="25920000" cy="66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7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1440001" y="8864170"/>
            <a:ext cx="127251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3975" lIns="387975" spcFirstLastPara="1" rIns="387975" wrap="square" tIns="193975">
            <a:normAutofit/>
          </a:bodyPr>
          <a:lstStyle>
            <a:lvl1pPr indent="-228600" lvl="0" marL="4572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None/>
              <a:defRPr b="1" sz="10100"/>
            </a:lvl1pPr>
            <a:lvl2pPr indent="-228600" lvl="1" marL="9144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b="1" sz="8500"/>
            </a:lvl2pPr>
            <a:lvl3pPr indent="-228600" lvl="2" marL="1371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b="1" sz="7600"/>
            </a:lvl3pPr>
            <a:lvl4pPr indent="-228600" lvl="3" marL="18288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4pPr>
            <a:lvl5pPr indent="-228600" lvl="4" marL="22860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5pPr>
            <a:lvl6pPr indent="-228600" lvl="5" marL="27432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6pPr>
            <a:lvl7pPr indent="-228600" lvl="6" marL="32004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7pPr>
            <a:lvl8pPr indent="-228600" lvl="7" marL="3657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8pPr>
            <a:lvl9pPr indent="-228600" lvl="8" marL="41148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1440001" y="12558333"/>
            <a:ext cx="12725100" cy="228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indent="-869950" lvl="0" marL="4572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10100"/>
            </a:lvl1pPr>
            <a:lvl2pPr indent="-768350" lvl="1" marL="9144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2pPr>
            <a:lvl3pPr indent="-711200" lvl="2" marL="1371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3pPr>
            <a:lvl4pPr indent="-660400" lvl="3" marL="18288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4pPr>
            <a:lvl5pPr indent="-660400" lvl="4" marL="22860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»"/>
              <a:defRPr sz="6800"/>
            </a:lvl5pPr>
            <a:lvl6pPr indent="-660400" lvl="5" marL="27432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6pPr>
            <a:lvl7pPr indent="-660400" lvl="6" marL="32004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7pPr>
            <a:lvl8pPr indent="-660400" lvl="7" marL="3657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8pPr>
            <a:lvl9pPr indent="-660400" lvl="8" marL="41148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4630001" y="8864170"/>
            <a:ext cx="127299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3975" lIns="387975" spcFirstLastPara="1" rIns="387975" wrap="square" tIns="193975">
            <a:normAutofit/>
          </a:bodyPr>
          <a:lstStyle>
            <a:lvl1pPr indent="-228600" lvl="0" marL="4572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None/>
              <a:defRPr b="1" sz="10100"/>
            </a:lvl1pPr>
            <a:lvl2pPr indent="-228600" lvl="1" marL="9144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b="1" sz="8500"/>
            </a:lvl2pPr>
            <a:lvl3pPr indent="-228600" lvl="2" marL="1371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b="1" sz="7600"/>
            </a:lvl3pPr>
            <a:lvl4pPr indent="-228600" lvl="3" marL="18288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4pPr>
            <a:lvl5pPr indent="-228600" lvl="4" marL="22860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5pPr>
            <a:lvl6pPr indent="-228600" lvl="5" marL="27432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6pPr>
            <a:lvl7pPr indent="-228600" lvl="6" marL="32004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7pPr>
            <a:lvl8pPr indent="-228600" lvl="7" marL="3657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8pPr>
            <a:lvl9pPr indent="-228600" lvl="8" marL="41148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4630001" y="12558333"/>
            <a:ext cx="12729900" cy="228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indent="-869950" lvl="0" marL="4572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10100"/>
            </a:lvl1pPr>
            <a:lvl2pPr indent="-768350" lvl="1" marL="9144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2pPr>
            <a:lvl3pPr indent="-711200" lvl="2" marL="1371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3pPr>
            <a:lvl4pPr indent="-660400" lvl="3" marL="18288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4pPr>
            <a:lvl5pPr indent="-660400" lvl="4" marL="22860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»"/>
              <a:defRPr sz="6800"/>
            </a:lvl5pPr>
            <a:lvl6pPr indent="-660400" lvl="5" marL="27432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6pPr>
            <a:lvl7pPr indent="-660400" lvl="6" marL="32004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7pPr>
            <a:lvl8pPr indent="-660400" lvl="7" marL="3657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8pPr>
            <a:lvl9pPr indent="-660400" lvl="8" marL="41148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440000" y="1585837"/>
            <a:ext cx="25920000" cy="66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1440001" y="1576666"/>
            <a:ext cx="9474900" cy="67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193975" lIns="387975" spcFirstLastPara="1" rIns="387975" wrap="square" tIns="1939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Calibri"/>
              <a:buNone/>
              <a:defRPr b="1" sz="8500"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1260001" y="1576670"/>
            <a:ext cx="16100100" cy="337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indent="-1092200" lvl="0" marL="457200" algn="l"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3600"/>
              <a:buChar char="•"/>
              <a:defRPr sz="13600"/>
            </a:lvl1pPr>
            <a:lvl2pPr indent="-984250" lvl="1" marL="91440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900"/>
              <a:buChar char="–"/>
              <a:defRPr sz="11900"/>
            </a:lvl2pPr>
            <a:lvl3pPr indent="-869950" lvl="2" marL="1371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10100"/>
            </a:lvl3pPr>
            <a:lvl4pPr indent="-768350" lvl="3" marL="18288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indent="-768350" lvl="4" marL="22860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indent="-768350" lvl="5" marL="27432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indent="-768350" lvl="6" marL="32004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indent="-768350" lvl="7" marL="3657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indent="-768350" lvl="8" marL="41148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1440001" y="8286669"/>
            <a:ext cx="9474900" cy="270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indent="-228600" lvl="0" marL="457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None/>
              <a:defRPr sz="59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5645001" y="27719999"/>
            <a:ext cx="17280000" cy="3272400"/>
          </a:xfrm>
          <a:prstGeom prst="rect">
            <a:avLst/>
          </a:prstGeom>
          <a:noFill/>
          <a:ln>
            <a:noFill/>
          </a:ln>
        </p:spPr>
        <p:txBody>
          <a:bodyPr anchorCtr="0" anchor="b" bIns="193975" lIns="387975" spcFirstLastPara="1" rIns="387975" wrap="square" tIns="1939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Calibri"/>
              <a:buNone/>
              <a:defRPr b="1" sz="8500"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645001" y="3538334"/>
            <a:ext cx="17280000" cy="237600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5645001" y="30992503"/>
            <a:ext cx="17280000" cy="46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indent="-228600" lvl="0" marL="457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None/>
              <a:defRPr sz="59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440000" y="1585837"/>
            <a:ext cx="25920000" cy="66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700"/>
              <a:buFont typeface="Calibri"/>
              <a:buNone/>
              <a:defRPr b="0" i="0" sz="18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440000" y="9240004"/>
            <a:ext cx="25920000" cy="261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indent="-1092200" lvl="0" marL="457200" marR="0" rtl="0" algn="l"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3600"/>
              <a:buFont typeface="Arial"/>
              <a:buChar char="•"/>
              <a:defRPr b="0" i="0" sz="1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984250" lvl="1" marL="9144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900"/>
              <a:buFont typeface="Arial"/>
              <a:buChar char="–"/>
              <a:defRPr b="0" i="0" sz="1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69950" lvl="2" marL="137160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Font typeface="Arial"/>
              <a:buChar char="•"/>
              <a:defRPr b="0" i="0" sz="10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8350" lvl="3" marL="18288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–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68350" lvl="4" marL="22860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»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68350" lvl="5" marL="27432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8350" lvl="6" marL="32004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68350" lvl="7" marL="36576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68350" lvl="8" marL="41148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s://propp.uesc.br/sic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dcpereira\Desktop\SIC - vetores\faixa2019lowRes.png" id="84" name="Google Shape;84;p1"/>
          <p:cNvPicPr preferRelativeResize="0"/>
          <p:nvPr/>
        </p:nvPicPr>
        <p:blipFill rotWithShape="1">
          <a:blip r:embed="rId3">
            <a:alphaModFix/>
          </a:blip>
          <a:srcRect b="0" l="33439" r="0" t="81363"/>
          <a:stretch/>
        </p:blipFill>
        <p:spPr>
          <a:xfrm>
            <a:off x="0" y="6014223"/>
            <a:ext cx="28799997" cy="1940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28800000" cy="601422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3983425" y="15230775"/>
            <a:ext cx="20932500" cy="61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9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Atentar</a:t>
            </a:r>
            <a:r>
              <a:rPr lang="pt-BR" sz="9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as normas para elaboração da apresentação na página do evento (</a:t>
            </a:r>
            <a:r>
              <a:rPr lang="pt-BR" sz="8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https://propp.uesc.br/sic/</a:t>
            </a:r>
            <a:r>
              <a:rPr lang="pt-BR" sz="8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8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2017-08-25T13:35:22Z</dcterms:created>
  <dc:creator>dcpereira</dc:creator>
</cp:coreProperties>
</file>