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0425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472">
          <p15:clr>
            <a:srgbClr val="000000"/>
          </p15:clr>
        </p15:guide>
        <p15:guide id="2" pos="907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iAkyD1IMPbEn0XEDTq3gTXIm7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560" y="14"/>
      </p:cViewPr>
      <p:guideLst>
        <p:guide orient="horz" pos="12472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2501" y="685800"/>
            <a:ext cx="4433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685800"/>
            <a:ext cx="24939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160000" y="12301670"/>
            <a:ext cx="24480000" cy="84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320000" y="22439999"/>
            <a:ext cx="20160000" cy="10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lvl="0" algn="ctr">
              <a:spcBef>
                <a:spcPts val="2700"/>
              </a:spcBef>
              <a:spcAft>
                <a:spcPts val="0"/>
              </a:spcAft>
              <a:buClr>
                <a:srgbClr val="888888"/>
              </a:buClr>
              <a:buSzPts val="13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11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10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332900" y="9347104"/>
            <a:ext cx="26134200" cy="25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marL="1371600" lvl="2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marL="2743200" lvl="5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225800" y="15240039"/>
            <a:ext cx="33788400" cy="6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974200" y="9000039"/>
            <a:ext cx="33788400" cy="18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marL="1371600" lvl="2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marL="2743200" lvl="5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marL="914400" lvl="1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2pPr>
            <a:lvl3pPr marL="1371600" lvl="2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/>
            </a:lvl5pPr>
            <a:lvl6pPr marL="2743200" lvl="5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75002" y="25446670"/>
            <a:ext cx="24480000" cy="78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0"/>
              <a:buFont typeface="Calibri"/>
              <a:buNone/>
              <a:defRPr sz="17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75002" y="16784173"/>
            <a:ext cx="24480000" cy="86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b" anchorCtr="0">
            <a:normAutofit/>
          </a:bodyPr>
          <a:lstStyle>
            <a:lvl1pPr marL="457200" lvl="0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5900"/>
              <a:buNone/>
              <a:defRPr sz="5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98425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6995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4640000" y="9240004"/>
            <a:ext cx="12720000" cy="261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98425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•"/>
              <a:defRPr sz="11900"/>
            </a:lvl1pPr>
            <a:lvl2pPr marL="914400" lvl="1" indent="-86995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–"/>
              <a:defRPr sz="101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40001" y="8864170"/>
            <a:ext cx="12725100" cy="3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b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10100" b="1"/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2pPr>
            <a:lvl3pPr marL="1371600" lvl="2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3pPr>
            <a:lvl4pPr marL="1828800" lvl="3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4pPr>
            <a:lvl5pPr marL="2286000" lvl="4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5pPr>
            <a:lvl6pPr marL="2743200" lvl="5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6pPr>
            <a:lvl7pPr marL="3200400" lvl="6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7pPr>
            <a:lvl8pPr marL="3657600" lvl="7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8pPr>
            <a:lvl9pPr marL="4114800" lvl="8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40001" y="12558333"/>
            <a:ext cx="12725100" cy="228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86995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marL="914400" lvl="1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marL="1371600" lvl="2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marL="1828800" lvl="3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4630001" y="8864170"/>
            <a:ext cx="12729900" cy="36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b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None/>
              <a:defRPr sz="10100" b="1"/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2pPr>
            <a:lvl3pPr marL="1371600" lvl="2" indent="-2286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3pPr>
            <a:lvl4pPr marL="1828800" lvl="3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4pPr>
            <a:lvl5pPr marL="2286000" lvl="4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5pPr>
            <a:lvl6pPr marL="2743200" lvl="5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6pPr>
            <a:lvl7pPr marL="3200400" lvl="6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7pPr>
            <a:lvl8pPr marL="3657600" lvl="7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8pPr>
            <a:lvl9pPr marL="4114800" lvl="8" indent="-2286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4630001" y="12558333"/>
            <a:ext cx="12729900" cy="228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86995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1pPr>
            <a:lvl2pPr marL="914400" lvl="1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2pPr>
            <a:lvl3pPr marL="1371600" lvl="2" indent="-71120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3pPr>
            <a:lvl4pPr marL="1828800" lvl="3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marL="2286000" lvl="4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marL="2743200" lvl="5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marL="3200400" lvl="6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marL="3657600" lvl="7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marL="4114800" lvl="8" indent="-66040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40001" y="1576666"/>
            <a:ext cx="9474900" cy="67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sz="8500" b="1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1260001" y="1576670"/>
            <a:ext cx="16100100" cy="33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1092200" algn="l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1pPr>
            <a:lvl2pPr marL="914400" lvl="1" indent="-98425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Char char="–"/>
              <a:defRPr sz="11900"/>
            </a:lvl2pPr>
            <a:lvl3pPr marL="1371600" lvl="2" indent="-86995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Char char="•"/>
              <a:defRPr sz="101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40001" y="8286669"/>
            <a:ext cx="9474900" cy="270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645001" y="27719999"/>
            <a:ext cx="17280000" cy="32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Calibri"/>
              <a:buNone/>
              <a:defRPr sz="8500" b="1"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645001" y="3538334"/>
            <a:ext cx="17280000" cy="237600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645001" y="30992503"/>
            <a:ext cx="17280000" cy="4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lvl="0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900"/>
              <a:buNone/>
              <a:defRPr sz="59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3pPr>
            <a:lvl4pPr marL="1828800" lvl="3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5pPr>
            <a:lvl6pPr marL="2743200" lvl="5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6pPr>
            <a:lvl7pPr marL="3200400" lvl="6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7pPr>
            <a:lvl8pPr marL="3657600" lvl="7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8pPr>
            <a:lvl9pPr marL="4114800" lvl="8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40000" y="1585837"/>
            <a:ext cx="25920000" cy="6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700"/>
              <a:buFont typeface="Calibri"/>
              <a:buNone/>
              <a:defRPr sz="1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40000" y="9240004"/>
            <a:ext cx="25920000" cy="261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t" anchorCtr="0">
            <a:normAutofit/>
          </a:bodyPr>
          <a:lstStyle>
            <a:lvl1pPr marL="457200" marR="0" lvl="0" indent="-1092200" algn="l" rtl="0"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600"/>
              <a:buFont typeface="Arial"/>
              <a:buChar char="•"/>
              <a:defRPr sz="1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84250" algn="l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900"/>
              <a:buFont typeface="Arial"/>
              <a:buChar char="–"/>
              <a:defRPr sz="1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6995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Arial"/>
              <a:buChar char="•"/>
              <a:defRPr sz="10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–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»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9840001" y="36703336"/>
            <a:ext cx="91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300"/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300"/>
              <a:buNone/>
              <a:defRPr sz="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640001" y="36703336"/>
            <a:ext cx="6720000" cy="21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7975" tIns="193975" rIns="387975" bIns="1939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ropp.uesc.br/s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C:\Users\dcpereira\Desktop\SIC - vetores\faixa2019lowRes.png"/>
          <p:cNvPicPr preferRelativeResize="0"/>
          <p:nvPr/>
        </p:nvPicPr>
        <p:blipFill rotWithShape="1">
          <a:blip r:embed="rId3">
            <a:alphaModFix/>
          </a:blip>
          <a:srcRect l="33439" t="81363"/>
          <a:stretch/>
        </p:blipFill>
        <p:spPr>
          <a:xfrm>
            <a:off x="0" y="6014223"/>
            <a:ext cx="28799997" cy="194031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983425" y="15230775"/>
            <a:ext cx="20932500" cy="61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Atentar</a:t>
            </a:r>
            <a:r>
              <a:rPr lang="pt-BR" sz="9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as normas para elaboração da apresentação na página do evento (</a:t>
            </a:r>
            <a:r>
              <a:rPr lang="pt-BR" sz="8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https://propp.uesc.br/sic/</a:t>
            </a:r>
            <a:r>
              <a:rPr lang="pt-BR" sz="8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8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0650256-9D62-4FB3-8153-30FB9CFEE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28" y="0"/>
            <a:ext cx="28800425" cy="60142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Personalizar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dcpereira</dc:creator>
  <cp:lastModifiedBy>yuri faustino</cp:lastModifiedBy>
  <cp:revision>1</cp:revision>
  <dcterms:created xsi:type="dcterms:W3CDTF">2017-08-25T13:35:22Z</dcterms:created>
  <dcterms:modified xsi:type="dcterms:W3CDTF">2024-10-17T18:52:24Z</dcterms:modified>
</cp:coreProperties>
</file>