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9600000" cx="288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472">
          <p15:clr>
            <a:srgbClr val="000000"/>
          </p15:clr>
        </p15:guide>
        <p15:guide id="2" pos="9071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gVj1Rsw9IZykWBFkiuUmcYEynk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472" orient="horz"/>
        <p:guide pos="90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2501" y="685800"/>
            <a:ext cx="443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212501" y="685800"/>
            <a:ext cx="443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160000" y="12301670"/>
            <a:ext cx="24480000" cy="848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320000" y="22439999"/>
            <a:ext cx="20160000" cy="10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lvl="0" algn="ctr">
              <a:spcBef>
                <a:spcPts val="2700"/>
              </a:spcBef>
              <a:spcAft>
                <a:spcPts val="0"/>
              </a:spcAft>
              <a:buClr>
                <a:srgbClr val="888888"/>
              </a:buClr>
              <a:buSzPts val="13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11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10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332900" y="9347104"/>
            <a:ext cx="26134200" cy="259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225800" y="15240039"/>
            <a:ext cx="33788400" cy="64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974200" y="9000039"/>
            <a:ext cx="33788400" cy="18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440000" y="9240004"/>
            <a:ext cx="25920000" cy="261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75002" y="25446670"/>
            <a:ext cx="24480000" cy="78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0"/>
              <a:buFont typeface="Calibri"/>
              <a:buNone/>
              <a:defRPr b="1" sz="17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75002" y="16784173"/>
            <a:ext cx="24480000" cy="866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440000" y="9240004"/>
            <a:ext cx="12720000" cy="261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984250" lvl="0" marL="4572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indent="-869950" lvl="1" marL="9144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10100"/>
            </a:lvl2pPr>
            <a:lvl3pPr indent="-768350" lvl="2" marL="1371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indent="-711200" lvl="3" marL="1828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indent="-711200" lvl="4" marL="22860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indent="-711200" lvl="5" marL="2743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indent="-711200" lvl="6" marL="32004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indent="-711200" lvl="7" marL="3657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indent="-711200" lvl="8" marL="4114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4640000" y="9240004"/>
            <a:ext cx="12720000" cy="261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984250" lvl="0" marL="4572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indent="-869950" lvl="1" marL="9144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10100"/>
            </a:lvl2pPr>
            <a:lvl3pPr indent="-768350" lvl="2" marL="1371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indent="-711200" lvl="3" marL="1828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indent="-711200" lvl="4" marL="22860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indent="-711200" lvl="5" marL="2743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indent="-711200" lvl="6" marL="32004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indent="-711200" lvl="7" marL="3657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indent="-711200" lvl="8" marL="4114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440001" y="8864170"/>
            <a:ext cx="127251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b="1" sz="10100"/>
            </a:lvl1pPr>
            <a:lvl2pPr indent="-228600" lvl="1" marL="914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b="1" sz="8500"/>
            </a:lvl2pPr>
            <a:lvl3pPr indent="-228600" lvl="2" marL="1371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b="1" sz="7600"/>
            </a:lvl3pPr>
            <a:lvl4pPr indent="-2286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4pPr>
            <a:lvl5pPr indent="-2286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5pPr>
            <a:lvl6pPr indent="-2286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6pPr>
            <a:lvl7pPr indent="-2286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7pPr>
            <a:lvl8pPr indent="-2286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8pPr>
            <a:lvl9pPr indent="-2286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440001" y="12558333"/>
            <a:ext cx="12725100" cy="22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869950" lvl="0" marL="457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1pPr>
            <a:lvl2pPr indent="-768350" lvl="1" marL="914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2pPr>
            <a:lvl3pPr indent="-711200" lvl="2" marL="1371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3pPr>
            <a:lvl4pPr indent="-6604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indent="-6604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indent="-6604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indent="-6604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indent="-6604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indent="-6604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4630001" y="8864170"/>
            <a:ext cx="127299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b="1" sz="10100"/>
            </a:lvl1pPr>
            <a:lvl2pPr indent="-228600" lvl="1" marL="914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b="1" sz="8500"/>
            </a:lvl2pPr>
            <a:lvl3pPr indent="-228600" lvl="2" marL="1371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b="1" sz="7600"/>
            </a:lvl3pPr>
            <a:lvl4pPr indent="-2286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4pPr>
            <a:lvl5pPr indent="-2286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5pPr>
            <a:lvl6pPr indent="-2286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6pPr>
            <a:lvl7pPr indent="-2286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7pPr>
            <a:lvl8pPr indent="-2286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8pPr>
            <a:lvl9pPr indent="-2286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4630001" y="12558333"/>
            <a:ext cx="12729900" cy="22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869950" lvl="0" marL="457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1pPr>
            <a:lvl2pPr indent="-768350" lvl="1" marL="914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2pPr>
            <a:lvl3pPr indent="-711200" lvl="2" marL="1371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3pPr>
            <a:lvl4pPr indent="-6604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indent="-6604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indent="-6604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indent="-6604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indent="-6604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indent="-6604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440001" y="1576666"/>
            <a:ext cx="9474900" cy="67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Calibri"/>
              <a:buNone/>
              <a:defRPr b="1" sz="85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1260001" y="1576670"/>
            <a:ext cx="16100100" cy="337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1092200" lvl="0" marL="457200" algn="l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600"/>
              <a:buChar char="•"/>
              <a:defRPr sz="13600"/>
            </a:lvl1pPr>
            <a:lvl2pPr indent="-984250" lvl="1" marL="9144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indent="-869950" lvl="2" marL="1371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3pPr>
            <a:lvl4pPr indent="-768350" lvl="3" marL="18288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indent="-768350" lvl="4" marL="22860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indent="-768350" lvl="5" marL="27432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indent="-768350" lvl="6" marL="32004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indent="-768350" lvl="7" marL="3657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indent="-768350" lvl="8" marL="41148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440001" y="8286669"/>
            <a:ext cx="9474900" cy="270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5645001" y="27719999"/>
            <a:ext cx="17280000" cy="3272400"/>
          </a:xfrm>
          <a:prstGeom prst="rect">
            <a:avLst/>
          </a:prstGeom>
          <a:noFill/>
          <a:ln>
            <a:noFill/>
          </a:ln>
        </p:spPr>
        <p:txBody>
          <a:bodyPr anchorCtr="0" anchor="b" bIns="193975" lIns="387975" spcFirstLastPara="1" rIns="387975" wrap="square" tIns="1939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Calibri"/>
              <a:buNone/>
              <a:defRPr b="1" sz="85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645001" y="3538334"/>
            <a:ext cx="17280000" cy="237600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5645001" y="30992503"/>
            <a:ext cx="17280000" cy="46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228600" lvl="0" marL="4572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0"/>
              <a:buFont typeface="Calibri"/>
              <a:buNone/>
              <a:defRPr b="0" i="0" sz="18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440000" y="9240004"/>
            <a:ext cx="25920000" cy="261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3975" lIns="387975" spcFirstLastPara="1" rIns="387975" wrap="square" tIns="193975">
            <a:normAutofit/>
          </a:bodyPr>
          <a:lstStyle>
            <a:lvl1pPr indent="-1092200" lvl="0" marL="457200" marR="0" rtl="0" algn="l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600"/>
              <a:buFont typeface="Arial"/>
              <a:buChar char="•"/>
              <a:defRPr b="0" i="0" sz="1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84250" lvl="1" marL="9144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–"/>
              <a:defRPr b="0" i="0" sz="1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69950" lvl="2" marL="13716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Arial"/>
              <a:buChar char="•"/>
              <a:defRPr b="0" i="0" sz="10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8350" lvl="3" marL="18288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–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8350" lvl="4" marL="22860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»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8350" lvl="5" marL="27432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8350" lvl="6" marL="32004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8350" lvl="7" marL="3657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8350" lvl="8" marL="41148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3975" lIns="387975" spcFirstLastPara="1" rIns="387975" wrap="square" tIns="1939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hyperlink" Target="https://propp.uesc.br/sic/" TargetMode="External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dcpereira\Desktop\SIC - vetores\faixa2019lowRes.png" id="84" name="Google Shape;84;p1"/>
          <p:cNvPicPr preferRelativeResize="0"/>
          <p:nvPr/>
        </p:nvPicPr>
        <p:blipFill rotWithShape="1">
          <a:blip r:embed="rId3">
            <a:alphaModFix/>
          </a:blip>
          <a:srcRect b="0" l="33439" r="0" t="81363"/>
          <a:stretch/>
        </p:blipFill>
        <p:spPr>
          <a:xfrm>
            <a:off x="49675" y="6850298"/>
            <a:ext cx="28799997" cy="1940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28800000" cy="60142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3983425" y="15230775"/>
            <a:ext cx="20932500" cy="61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Atentar</a:t>
            </a:r>
            <a:r>
              <a:rPr lang="pt-BR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as normas para elaboração da apresentação na página do evento (</a:t>
            </a:r>
            <a:r>
              <a:rPr lang="pt-BR" sz="8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https://propp.uesc.br/sic/</a:t>
            </a:r>
            <a:r>
              <a:rPr lang="pt-BR" sz="8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8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0"/>
            <a:ext cx="28800000" cy="685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2017-08-25T13:35:22Z</dcterms:created>
  <dc:creator>dcpereira</dc:creator>
</cp:coreProperties>
</file>